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松 加奈子" userId="01ed5516-0e74-4e50-a187-d356de4e1aea" providerId="ADAL" clId="{FDBB0D95-F34C-4617-B3BD-7DBCB78A49E7}"/>
    <pc:docChg chg="modSld">
      <pc:chgData name="平松 加奈子" userId="01ed5516-0e74-4e50-a187-d356de4e1aea" providerId="ADAL" clId="{FDBB0D95-F34C-4617-B3BD-7DBCB78A49E7}" dt="2025-08-26T02:34:34.223" v="4" actId="1035"/>
      <pc:docMkLst>
        <pc:docMk/>
      </pc:docMkLst>
      <pc:sldChg chg="modSp mod">
        <pc:chgData name="平松 加奈子" userId="01ed5516-0e74-4e50-a187-d356de4e1aea" providerId="ADAL" clId="{FDBB0D95-F34C-4617-B3BD-7DBCB78A49E7}" dt="2025-08-26T02:34:34.223" v="4" actId="1035"/>
        <pc:sldMkLst>
          <pc:docMk/>
          <pc:sldMk cId="2558489680" sldId="256"/>
        </pc:sldMkLst>
        <pc:picChg chg="mod">
          <ac:chgData name="平松 加奈子" userId="01ed5516-0e74-4e50-a187-d356de4e1aea" providerId="ADAL" clId="{FDBB0D95-F34C-4617-B3BD-7DBCB78A49E7}" dt="2025-08-26T02:34:34.223" v="4" actId="1035"/>
          <ac:picMkLst>
            <pc:docMk/>
            <pc:sldMk cId="2558489680" sldId="256"/>
            <ac:picMk id="54" creationId="{4C968A1F-B728-4BAD-ACBD-BEB8CAF445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7BC8CA-F1F2-47BC-8264-AE44F3A13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E8D86D8-A279-49B5-AEB9-CCADF5F21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38F879-DBE8-4815-93A3-71684ABC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2FC28-E81B-451A-9C4F-845A42D7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6EDC92-832E-4C8C-8FC3-1638C67DA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73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999F5-A4F9-4C46-8959-749F2899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B0E238-48BC-4F21-9783-706BF648A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1B2472-610A-4200-BF15-CF5873DB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D283E-0B03-45B5-B096-0F9CA512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BB205F-BC2B-4A90-A146-B4BC61CE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56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EB6360-59A0-4430-BDF1-8B2EA0352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3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25FB9C-F611-4332-8629-CA379781D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3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3FE133-B098-4C00-9C76-99C68BCF8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619E99-AAB6-4918-881C-C8289EFC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ABA67F-9E66-487D-8ABF-9B5BC61C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31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32154-1CBF-4E39-A7BF-92E86414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7BB2BC-289D-4C5E-B4DF-68F81C8D7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FFF28F-5949-4582-967B-464A4A02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CE99FB-4283-47CC-B9A9-3B0760B1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0CC641-BFB6-4B83-BA26-1538AD3B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6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C270A-8B11-442E-B2FD-847C84E6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279651"/>
            <a:ext cx="5915025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7E70BD-5ED6-4D1F-B89B-715DAA0A0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119285"/>
            <a:ext cx="5915025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C91451-ED69-4F12-85B0-0D8CD82BC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D7BAA1-DAA3-4A79-B2F4-17773A8D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F8427A-CD14-4C02-9049-C6E23C94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73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CAECD6-73CB-4FDA-8435-EB617E39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9B3363-0A3B-46CE-8CDB-ECA49E17B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372B23-0F67-4EFE-8B0D-E8518F9A4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CD00B6-D2F5-4E68-A5E6-A742C629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DBF205-E771-4C14-9EE7-CC3024E1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EE603F-F5B7-4085-A5DD-AB7EF859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81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B9E77-0097-4318-9BCB-DC61AAEA3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198529-92D1-4F5D-B410-7F94C897E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25A7CE-BF26-4C5D-9D64-FB4194AF4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A36510-99EA-4B59-B7A3-B25750FA9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241551"/>
            <a:ext cx="2915543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0FE21CC-178B-4AEE-AFEC-5F2C8C868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340101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485E09-7021-4342-8DFB-BC36ECFF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161D2F-174C-435C-B4C0-F18F6106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94E8B8-3517-42CA-8FFC-8BD320B9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66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92D28-550E-499F-A52C-7B0FAC22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09E879-956E-489A-9D2A-9A4579DC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668B9E-FF82-47F6-B636-BC983F2B8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D4699E-5811-40DB-ACA3-DB044F6C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29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DE953F-94C6-4D90-8650-802CB58C2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471659-C8F9-4F66-A116-28946F292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5271EA-F852-4058-B40D-398F0922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43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ED651-C533-4913-A13C-728FCAB5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D309AD-80EF-4CBB-8C74-4DC2AD1D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316567"/>
            <a:ext cx="3471863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006579-9EF1-4207-9666-704513C37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0"/>
            <a:ext cx="2211883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B8E2F-AD3E-44F9-9A09-6438C60C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D9F15-C8C8-4F5F-BC92-1D0599A2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35070C-3956-4A68-B0E8-39342D3D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0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F55593-472C-4621-BC16-67206F38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F84F8CA-A0AF-4BAD-A789-A2BC1EF3A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316567"/>
            <a:ext cx="3471863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FCF90B-A345-4725-A0B9-D9BCD419A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0"/>
            <a:ext cx="2211883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EB5D6-B1DA-4D07-AB53-F4788947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A7CEA5-9250-4D03-A91A-088946CA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3C2BF-0A30-4543-B077-934DF303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0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572C6E-359E-4C7B-9282-A525013D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20EB38-81EC-4739-8733-CA0AEB146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21B624-2FD1-4B00-A7BC-5A7A036BD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716DF-C87D-4EE2-8C87-B38D0B36B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12A542-2DDF-4F20-818B-4B8CA3608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8475135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E45D3-6CAB-483B-9721-71EE124D4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5B5F-9D85-4F68-81F1-BC274A3AF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8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自動生成された代替テキスト: &#10;・)板保第者/板扶者調直表&#10;ファイル旧表丁凹ヘルプ&#10;保存気印刷カ&#10;生年月日&#10;ロ&#10;X&#10;ま燗%&#10;アリ成増ス。方ラス8臑&#10;東京都板区成増ト3トー&#10;175-圓94&#10;羚木明様&#10;1/1&#10;被扶者&#10;被保者&#10;[コル&#10;表&#10;令和2年9月一日&#10;パーソルキャリア保組合&#10;健&#10;工ェー&#10;所&#10;康&#10;保&#10;険&#10;調&#10;査&#10;ーソル&#10;羚木明&#10;劦タキ&#10;ャ&#10;男&#10;ト36ョフ、リリア&#10;ト36ョフ、リリア&#10;平成&#10;日市ロ&#10;52年&#10;年&#10;7月引日&#10;幻574和&#10;アリリア成増シーステラス8ロ6&#10;東京都仮橋区成増ト36ヨ&#10;月&#10;日&#10;フリガナ&#10;劦アリキ&#10;住&#10;2年4月&#10;2年4月一日&#10;令和&#10;年月日&#10;2年4月一日&#10;令和&#10;てなくなった目&#10;定日&#10;て&#10;珥&#10;正&#10;訂&#10;正&#10;正&#10;正&#10;幻年月22日&#10;同居第冊葉年金&#10;冗柄別居ー学榱・学年宝&#10;女同居&#10;在羚木明咲&#10;〒5-ロロ&#10;在羚木隝香&#10;〒5-ロロ&#10;年&#10;平成&#10;年&#10;年&#10;年&#10;年&#10;年&#10;月日&#10;シース、ンテラス8ロ6&#10;28年8月日一女同居&#10;月日&#10;シース、ンテラス8ロ6&#10;月&#10;月&#10;月&#10;月&#10;日&#10;日&#10;日&#10;日&#10;年誾墲入&#10;(円)&#10;TEL:&#10;TEL:&#10;TEL:&#10;TEL:&#10;TEL:&#10;年&#10;年&#10;年&#10;年&#10;年&#10;月&#10;月&#10;月&#10;月&#10;月&#10;日&#10;日&#10;日&#10;日&#10;日">
            <a:extLst>
              <a:ext uri="{FF2B5EF4-FFF2-40B4-BE49-F238E27FC236}">
                <a16:creationId xmlns:a16="http://schemas.microsoft.com/office/drawing/2014/main" id="{F4C6E5C4-E7AB-4E07-8D46-6E1E09FB82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6" t="12971" r="20266" b="43"/>
          <a:stretch/>
        </p:blipFill>
        <p:spPr bwMode="auto">
          <a:xfrm>
            <a:off x="105525" y="352750"/>
            <a:ext cx="6672799" cy="7580697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3023DBBF-22D6-488F-90D3-33A30AA95A3F}"/>
              </a:ext>
            </a:extLst>
          </p:cNvPr>
          <p:cNvSpPr txBox="1"/>
          <p:nvPr/>
        </p:nvSpPr>
        <p:spPr>
          <a:xfrm>
            <a:off x="766767" y="611768"/>
            <a:ext cx="1218814" cy="17059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〇〇〇 － 〇〇〇〇</a:t>
            </a: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5D5422D5-A79A-4278-98F2-6C3C3FB4328F}"/>
              </a:ext>
            </a:extLst>
          </p:cNvPr>
          <p:cNvSpPr txBox="1"/>
          <p:nvPr/>
        </p:nvSpPr>
        <p:spPr>
          <a:xfrm>
            <a:off x="766767" y="909331"/>
            <a:ext cx="2065148" cy="329361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東京都港区南青山〇 </a:t>
            </a:r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—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〇 </a:t>
            </a:r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—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〇</a:t>
            </a:r>
          </a:p>
        </p:txBody>
      </p:sp>
      <p:sp>
        <p:nvSpPr>
          <p:cNvPr id="10" name="テキスト ボックス 5">
            <a:extLst>
              <a:ext uri="{FF2B5EF4-FFF2-40B4-BE49-F238E27FC236}">
                <a16:creationId xmlns:a16="http://schemas.microsoft.com/office/drawing/2014/main" id="{EA50AEE4-0CBA-4978-86AA-35DD3E6F6B1C}"/>
              </a:ext>
            </a:extLst>
          </p:cNvPr>
          <p:cNvSpPr txBox="1"/>
          <p:nvPr/>
        </p:nvSpPr>
        <p:spPr>
          <a:xfrm>
            <a:off x="835584" y="1422854"/>
            <a:ext cx="1267197" cy="277884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健保　太郎　様</a:t>
            </a:r>
          </a:p>
        </p:txBody>
      </p:sp>
      <p:sp>
        <p:nvSpPr>
          <p:cNvPr id="11" name="テキスト ボックス 57">
            <a:extLst>
              <a:ext uri="{FF2B5EF4-FFF2-40B4-BE49-F238E27FC236}">
                <a16:creationId xmlns:a16="http://schemas.microsoft.com/office/drawing/2014/main" id="{0C58BD9E-AB4C-4D74-AAEF-72E046E62896}"/>
              </a:ext>
            </a:extLst>
          </p:cNvPr>
          <p:cNvSpPr txBox="1"/>
          <p:nvPr/>
        </p:nvSpPr>
        <p:spPr>
          <a:xfrm>
            <a:off x="5507798" y="1977934"/>
            <a:ext cx="1175684" cy="1284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令和７年〇月〇日</a:t>
            </a:r>
          </a:p>
        </p:txBody>
      </p:sp>
      <p:sp>
        <p:nvSpPr>
          <p:cNvPr id="12" name="テキスト ボックス 41">
            <a:extLst>
              <a:ext uri="{FF2B5EF4-FFF2-40B4-BE49-F238E27FC236}">
                <a16:creationId xmlns:a16="http://schemas.microsoft.com/office/drawing/2014/main" id="{E05CAB5F-1762-7CA1-2C8E-9359600849BF}"/>
              </a:ext>
            </a:extLst>
          </p:cNvPr>
          <p:cNvSpPr txBox="1"/>
          <p:nvPr/>
        </p:nvSpPr>
        <p:spPr>
          <a:xfrm>
            <a:off x="838199" y="5756761"/>
            <a:ext cx="3750811" cy="123111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 dirty="0">
                <a:solidFill>
                  <a:srgbClr val="FF0000"/>
                </a:solidFill>
                <a:latin typeface="+mn-ea"/>
                <a:ea typeface="+mn-ea"/>
              </a:rPr>
              <a:t>〒〇〇〇 </a:t>
            </a:r>
            <a:r>
              <a:rPr kumimoji="1" lang="en-US" altLang="ja-JP" sz="800" dirty="0">
                <a:solidFill>
                  <a:srgbClr val="FF0000"/>
                </a:solidFill>
                <a:latin typeface="+mn-ea"/>
                <a:ea typeface="+mn-ea"/>
              </a:rPr>
              <a:t>- </a:t>
            </a:r>
            <a:r>
              <a:rPr kumimoji="1" lang="ja-JP" altLang="en-US" sz="800" dirty="0">
                <a:solidFill>
                  <a:srgbClr val="FF0000"/>
                </a:solidFill>
                <a:latin typeface="+mn-ea"/>
                <a:ea typeface="+mn-ea"/>
              </a:rPr>
              <a:t>〇〇〇〇　大阪府大阪市〇 </a:t>
            </a:r>
            <a:r>
              <a:rPr kumimoji="1" lang="en-US" altLang="ja-JP" sz="800" dirty="0">
                <a:solidFill>
                  <a:srgbClr val="FF0000"/>
                </a:solidFill>
                <a:latin typeface="+mn-ea"/>
                <a:ea typeface="+mn-ea"/>
              </a:rPr>
              <a:t>- </a:t>
            </a:r>
            <a:r>
              <a:rPr kumimoji="1" lang="ja-JP" altLang="en-US" sz="800" dirty="0">
                <a:solidFill>
                  <a:srgbClr val="FF0000"/>
                </a:solidFill>
                <a:latin typeface="+mn-ea"/>
                <a:ea typeface="+mn-ea"/>
              </a:rPr>
              <a:t>〇 </a:t>
            </a:r>
            <a:r>
              <a:rPr kumimoji="1" lang="en-US" altLang="ja-JP" sz="800" dirty="0">
                <a:solidFill>
                  <a:srgbClr val="FF0000"/>
                </a:solidFill>
                <a:latin typeface="+mn-ea"/>
                <a:ea typeface="+mn-ea"/>
              </a:rPr>
              <a:t>- </a:t>
            </a:r>
            <a:r>
              <a:rPr kumimoji="1" lang="ja-JP" altLang="en-US" sz="800" dirty="0">
                <a:solidFill>
                  <a:srgbClr val="FF0000"/>
                </a:solidFill>
                <a:latin typeface="+mn-ea"/>
                <a:ea typeface="+mn-ea"/>
              </a:rPr>
              <a:t>〇</a:t>
            </a:r>
          </a:p>
        </p:txBody>
      </p:sp>
      <p:sp>
        <p:nvSpPr>
          <p:cNvPr id="13" name="テキスト ボックス 20">
            <a:extLst>
              <a:ext uri="{FF2B5EF4-FFF2-40B4-BE49-F238E27FC236}">
                <a16:creationId xmlns:a16="http://schemas.microsoft.com/office/drawing/2014/main" id="{8C528EAA-A019-4709-B76A-183D3073F303}"/>
              </a:ext>
            </a:extLst>
          </p:cNvPr>
          <p:cNvSpPr txBox="1"/>
          <p:nvPr/>
        </p:nvSpPr>
        <p:spPr>
          <a:xfrm>
            <a:off x="835032" y="4621511"/>
            <a:ext cx="3662457" cy="12971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〒〇〇〇 </a:t>
            </a:r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〇〇〇〇　東京都港区南青山〇 </a:t>
            </a:r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 </a:t>
            </a:r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</a:t>
            </a:r>
          </a:p>
        </p:txBody>
      </p: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A7EC388A-B88F-4EFD-9125-CAC97030534E}"/>
              </a:ext>
            </a:extLst>
          </p:cNvPr>
          <p:cNvSpPr txBox="1"/>
          <p:nvPr/>
        </p:nvSpPr>
        <p:spPr>
          <a:xfrm>
            <a:off x="617824" y="2969289"/>
            <a:ext cx="929622" cy="34761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ケンポ　タロウ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健保　太郎</a:t>
            </a:r>
          </a:p>
        </p:txBody>
      </p:sp>
      <p:sp>
        <p:nvSpPr>
          <p:cNvPr id="15" name="テキスト ボックス 48">
            <a:extLst>
              <a:ext uri="{FF2B5EF4-FFF2-40B4-BE49-F238E27FC236}">
                <a16:creationId xmlns:a16="http://schemas.microsoft.com/office/drawing/2014/main" id="{3BF86757-7408-4832-8A4F-1FECB2F6A779}"/>
              </a:ext>
            </a:extLst>
          </p:cNvPr>
          <p:cNvSpPr txBox="1"/>
          <p:nvPr/>
        </p:nvSpPr>
        <p:spPr>
          <a:xfrm>
            <a:off x="866854" y="4194179"/>
            <a:ext cx="950631" cy="149428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健保　花子</a:t>
            </a:r>
          </a:p>
        </p:txBody>
      </p:sp>
      <p:sp>
        <p:nvSpPr>
          <p:cNvPr id="16" name="テキスト ボックス 53">
            <a:extLst>
              <a:ext uri="{FF2B5EF4-FFF2-40B4-BE49-F238E27FC236}">
                <a16:creationId xmlns:a16="http://schemas.microsoft.com/office/drawing/2014/main" id="{013368B0-8AD7-462F-8326-72D81252E8E5}"/>
              </a:ext>
            </a:extLst>
          </p:cNvPr>
          <p:cNvSpPr txBox="1"/>
          <p:nvPr/>
        </p:nvSpPr>
        <p:spPr>
          <a:xfrm>
            <a:off x="871402" y="4106090"/>
            <a:ext cx="667338" cy="108128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ｹﾝﾎﾟ　ﾊﾅｺ</a:t>
            </a:r>
          </a:p>
        </p:txBody>
      </p:sp>
      <p:sp>
        <p:nvSpPr>
          <p:cNvPr id="17" name="テキスト ボックス 54">
            <a:extLst>
              <a:ext uri="{FF2B5EF4-FFF2-40B4-BE49-F238E27FC236}">
                <a16:creationId xmlns:a16="http://schemas.microsoft.com/office/drawing/2014/main" id="{87A35CD2-0A05-491F-811F-A38B2E9320F2}"/>
              </a:ext>
            </a:extLst>
          </p:cNvPr>
          <p:cNvSpPr txBox="1"/>
          <p:nvPr/>
        </p:nvSpPr>
        <p:spPr>
          <a:xfrm>
            <a:off x="851928" y="5162955"/>
            <a:ext cx="795007" cy="135327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健保　二郎</a:t>
            </a:r>
          </a:p>
        </p:txBody>
      </p:sp>
      <p:sp>
        <p:nvSpPr>
          <p:cNvPr id="18" name="テキスト ボックス 55">
            <a:extLst>
              <a:ext uri="{FF2B5EF4-FFF2-40B4-BE49-F238E27FC236}">
                <a16:creationId xmlns:a16="http://schemas.microsoft.com/office/drawing/2014/main" id="{1E6DB595-1CCB-4FDF-8962-9856287DD5AA}"/>
              </a:ext>
            </a:extLst>
          </p:cNvPr>
          <p:cNvSpPr txBox="1"/>
          <p:nvPr/>
        </p:nvSpPr>
        <p:spPr>
          <a:xfrm>
            <a:off x="859865" y="5070924"/>
            <a:ext cx="698499" cy="104602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ｹﾝﾎﾟ</a:t>
            </a:r>
            <a:r>
              <a:rPr kumimoji="1" lang="ja-JP" altLang="en-US" sz="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ｼﾞﾛｳ</a:t>
            </a:r>
          </a:p>
        </p:txBody>
      </p:sp>
      <p:sp>
        <p:nvSpPr>
          <p:cNvPr id="19" name="テキスト ボックス 22">
            <a:extLst>
              <a:ext uri="{FF2B5EF4-FFF2-40B4-BE49-F238E27FC236}">
                <a16:creationId xmlns:a16="http://schemas.microsoft.com/office/drawing/2014/main" id="{3ACB1B1A-7B29-4E0E-9604-DE0A9593C314}"/>
              </a:ext>
            </a:extLst>
          </p:cNvPr>
          <p:cNvSpPr txBox="1"/>
          <p:nvPr/>
        </p:nvSpPr>
        <p:spPr>
          <a:xfrm>
            <a:off x="995639" y="5595262"/>
            <a:ext cx="3118879" cy="115235"/>
          </a:xfrm>
          <a:prstGeom prst="rect">
            <a:avLst/>
          </a:prstGeom>
          <a:solidFill>
            <a:schemeClr val="lt1"/>
          </a:solidFill>
          <a:ln w="635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000-000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東京都港区南青山〇 </a:t>
            </a:r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 </a:t>
            </a:r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</a:t>
            </a:r>
          </a:p>
        </p:txBody>
      </p:sp>
      <p:sp>
        <p:nvSpPr>
          <p:cNvPr id="20" name="テキスト ボックス 61">
            <a:extLst>
              <a:ext uri="{FF2B5EF4-FFF2-40B4-BE49-F238E27FC236}">
                <a16:creationId xmlns:a16="http://schemas.microsoft.com/office/drawing/2014/main" id="{EA53B115-11AC-4A4C-B03C-094E16F6EB2E}"/>
              </a:ext>
            </a:extLst>
          </p:cNvPr>
          <p:cNvSpPr txBox="1"/>
          <p:nvPr/>
        </p:nvSpPr>
        <p:spPr>
          <a:xfrm>
            <a:off x="2954925" y="4104018"/>
            <a:ext cx="619125" cy="23201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平成</a:t>
            </a:r>
            <a:endParaRPr kumimoji="1" lang="en-US" altLang="ja-JP" sz="60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〇年 〇月 〇日</a:t>
            </a:r>
          </a:p>
        </p:txBody>
      </p:sp>
      <p:sp>
        <p:nvSpPr>
          <p:cNvPr id="21" name="テキスト ボックス 62">
            <a:extLst>
              <a:ext uri="{FF2B5EF4-FFF2-40B4-BE49-F238E27FC236}">
                <a16:creationId xmlns:a16="http://schemas.microsoft.com/office/drawing/2014/main" id="{72F2893B-8F50-48E1-8D93-81A1F356CB95}"/>
              </a:ext>
            </a:extLst>
          </p:cNvPr>
          <p:cNvSpPr txBox="1"/>
          <p:nvPr/>
        </p:nvSpPr>
        <p:spPr>
          <a:xfrm>
            <a:off x="2950242" y="5072762"/>
            <a:ext cx="628490" cy="22185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平成</a:t>
            </a:r>
            <a:endParaRPr kumimoji="1" lang="en-US" altLang="ja-JP" sz="60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〇年 〇月 〇日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278D3371-14BC-4E65-99AD-39E98CA7986E}"/>
              </a:ext>
            </a:extLst>
          </p:cNvPr>
          <p:cNvSpPr/>
          <p:nvPr/>
        </p:nvSpPr>
        <p:spPr>
          <a:xfrm>
            <a:off x="4122256" y="5111665"/>
            <a:ext cx="174625" cy="1734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4137AD20-AD46-47FD-A8A7-BB0B42416DCE}"/>
              </a:ext>
            </a:extLst>
          </p:cNvPr>
          <p:cNvSpPr/>
          <p:nvPr/>
        </p:nvSpPr>
        <p:spPr>
          <a:xfrm>
            <a:off x="4099265" y="4146332"/>
            <a:ext cx="174625" cy="1734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4" name="テキスト ボックス 72">
            <a:extLst>
              <a:ext uri="{FF2B5EF4-FFF2-40B4-BE49-F238E27FC236}">
                <a16:creationId xmlns:a16="http://schemas.microsoft.com/office/drawing/2014/main" id="{9319A01F-B415-44FC-BFF4-A45F037FCE33}"/>
              </a:ext>
            </a:extLst>
          </p:cNvPr>
          <p:cNvSpPr txBox="1"/>
          <p:nvPr/>
        </p:nvSpPr>
        <p:spPr>
          <a:xfrm>
            <a:off x="3900908" y="5347639"/>
            <a:ext cx="215348" cy="20632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  <a:ea typeface="+mn-ea"/>
              </a:rPr>
              <a:t>別居</a:t>
            </a:r>
          </a:p>
        </p:txBody>
      </p:sp>
      <p:sp>
        <p:nvSpPr>
          <p:cNvPr id="25" name="テキスト ボックス 74">
            <a:extLst>
              <a:ext uri="{FF2B5EF4-FFF2-40B4-BE49-F238E27FC236}">
                <a16:creationId xmlns:a16="http://schemas.microsoft.com/office/drawing/2014/main" id="{79B9AC71-06E5-45D9-A257-9D4C913A0B6E}"/>
              </a:ext>
            </a:extLst>
          </p:cNvPr>
          <p:cNvSpPr txBox="1"/>
          <p:nvPr/>
        </p:nvSpPr>
        <p:spPr>
          <a:xfrm>
            <a:off x="5174833" y="4168255"/>
            <a:ext cx="500063" cy="21161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b="0" dirty="0">
                <a:solidFill>
                  <a:srgbClr val="FF0000"/>
                </a:solidFill>
                <a:latin typeface="+mn-ea"/>
                <a:ea typeface="+mn-ea"/>
              </a:rPr>
              <a:t>３０万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A0DBBC10-1714-4897-AC1B-6B3B9E6A62DC}"/>
              </a:ext>
            </a:extLst>
          </p:cNvPr>
          <p:cNvSpPr/>
          <p:nvPr/>
        </p:nvSpPr>
        <p:spPr>
          <a:xfrm>
            <a:off x="4962715" y="4350850"/>
            <a:ext cx="174625" cy="1734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78980F4-33AD-4DC1-8EFF-89EB0D72F55A}"/>
              </a:ext>
            </a:extLst>
          </p:cNvPr>
          <p:cNvSpPr txBox="1"/>
          <p:nvPr/>
        </p:nvSpPr>
        <p:spPr>
          <a:xfrm>
            <a:off x="4322103" y="4201567"/>
            <a:ext cx="492125" cy="28458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b="0" dirty="0">
                <a:solidFill>
                  <a:srgbClr val="FF0000"/>
                </a:solidFill>
                <a:latin typeface="+mn-ea"/>
                <a:ea typeface="+mn-ea"/>
              </a:rPr>
              <a:t>パート</a:t>
            </a:r>
          </a:p>
        </p:txBody>
      </p:sp>
      <p:sp>
        <p:nvSpPr>
          <p:cNvPr id="28" name="テキスト ボックス 76">
            <a:extLst>
              <a:ext uri="{FF2B5EF4-FFF2-40B4-BE49-F238E27FC236}">
                <a16:creationId xmlns:a16="http://schemas.microsoft.com/office/drawing/2014/main" id="{4C2E1227-87CB-4D0B-979E-5EC79AE30EC2}"/>
              </a:ext>
            </a:extLst>
          </p:cNvPr>
          <p:cNvSpPr txBox="1"/>
          <p:nvPr/>
        </p:nvSpPr>
        <p:spPr>
          <a:xfrm>
            <a:off x="4331899" y="5151752"/>
            <a:ext cx="579437" cy="15391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 b="0" dirty="0">
                <a:solidFill>
                  <a:srgbClr val="FF0000"/>
                </a:solidFill>
                <a:latin typeface="+mn-ea"/>
                <a:ea typeface="+mn-ea"/>
              </a:rPr>
              <a:t>大学〇年</a:t>
            </a:r>
          </a:p>
        </p:txBody>
      </p:sp>
      <p:sp>
        <p:nvSpPr>
          <p:cNvPr id="29" name="テキスト ボックス 77">
            <a:extLst>
              <a:ext uri="{FF2B5EF4-FFF2-40B4-BE49-F238E27FC236}">
                <a16:creationId xmlns:a16="http://schemas.microsoft.com/office/drawing/2014/main" id="{34CD3C10-9294-447C-A862-C395320D6C02}"/>
              </a:ext>
            </a:extLst>
          </p:cNvPr>
          <p:cNvSpPr txBox="1"/>
          <p:nvPr/>
        </p:nvSpPr>
        <p:spPr>
          <a:xfrm>
            <a:off x="5231060" y="5235249"/>
            <a:ext cx="421619" cy="29630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>
                <a:solidFill>
                  <a:srgbClr val="FF0000"/>
                </a:solidFill>
              </a:rPr>
              <a:t>0</a:t>
            </a:r>
            <a:endParaRPr kumimoji="1" lang="ja-JP" altLang="en-US" sz="1400">
              <a:solidFill>
                <a:srgbClr val="FF0000"/>
              </a:solidFill>
            </a:endParaRPr>
          </a:p>
        </p:txBody>
      </p:sp>
      <p:sp>
        <p:nvSpPr>
          <p:cNvPr id="30" name="テキスト ボックス 78">
            <a:extLst>
              <a:ext uri="{FF2B5EF4-FFF2-40B4-BE49-F238E27FC236}">
                <a16:creationId xmlns:a16="http://schemas.microsoft.com/office/drawing/2014/main" id="{380C54D3-659C-410F-9E59-64F482C1E39C}"/>
              </a:ext>
            </a:extLst>
          </p:cNvPr>
          <p:cNvSpPr txBox="1"/>
          <p:nvPr/>
        </p:nvSpPr>
        <p:spPr>
          <a:xfrm>
            <a:off x="1420989" y="6116236"/>
            <a:ext cx="4642339" cy="485884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※2025</a:t>
            </a:r>
            <a:r>
              <a:rPr kumimoji="1"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月１日以降に認定の被扶養者は調査対象外です</a:t>
            </a:r>
            <a:endParaRPr kumimoji="1" lang="en-US" altLang="ja-JP" sz="13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（上記に当てはまる被扶養者の情報は記載していません。）</a:t>
            </a:r>
          </a:p>
        </p:txBody>
      </p:sp>
      <p:sp>
        <p:nvSpPr>
          <p:cNvPr id="31" name="テキスト ボックス 80">
            <a:extLst>
              <a:ext uri="{FF2B5EF4-FFF2-40B4-BE49-F238E27FC236}">
                <a16:creationId xmlns:a16="http://schemas.microsoft.com/office/drawing/2014/main" id="{CF42C31F-17BC-4589-ABA5-AB329A93EB24}"/>
              </a:ext>
            </a:extLst>
          </p:cNvPr>
          <p:cNvSpPr txBox="1"/>
          <p:nvPr/>
        </p:nvSpPr>
        <p:spPr>
          <a:xfrm>
            <a:off x="3003678" y="2965539"/>
            <a:ext cx="1072859" cy="34761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〇年〇月〇日</a:t>
            </a:r>
          </a:p>
        </p:txBody>
      </p:sp>
      <p:sp>
        <p:nvSpPr>
          <p:cNvPr id="32" name="テキスト ボックス 19">
            <a:extLst>
              <a:ext uri="{FF2B5EF4-FFF2-40B4-BE49-F238E27FC236}">
                <a16:creationId xmlns:a16="http://schemas.microsoft.com/office/drawing/2014/main" id="{80C447A6-F768-4D3D-A334-1BBA7D4FFCC1}"/>
              </a:ext>
            </a:extLst>
          </p:cNvPr>
          <p:cNvSpPr txBox="1"/>
          <p:nvPr/>
        </p:nvSpPr>
        <p:spPr>
          <a:xfrm>
            <a:off x="418108" y="7929625"/>
            <a:ext cx="410329" cy="2364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700" dirty="0">
                <a:latin typeface="HGP明朝E" panose="02020900000000000000" pitchFamily="18" charset="-128"/>
                <a:ea typeface="HGP明朝E" panose="02020900000000000000" pitchFamily="18" charset="-128"/>
              </a:rPr>
              <a:t>備考</a:t>
            </a:r>
          </a:p>
        </p:txBody>
      </p:sp>
      <p:sp>
        <p:nvSpPr>
          <p:cNvPr id="33" name="テキスト ボックス 81">
            <a:extLst>
              <a:ext uri="{FF2B5EF4-FFF2-40B4-BE49-F238E27FC236}">
                <a16:creationId xmlns:a16="http://schemas.microsoft.com/office/drawing/2014/main" id="{C8C45E14-6639-45A4-A53B-99FB6C6D2434}"/>
              </a:ext>
            </a:extLst>
          </p:cNvPr>
          <p:cNvSpPr txBox="1"/>
          <p:nvPr/>
        </p:nvSpPr>
        <p:spPr>
          <a:xfrm>
            <a:off x="816136" y="7927302"/>
            <a:ext cx="5741019" cy="25091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100"/>
          </a:p>
        </p:txBody>
      </p:sp>
      <p:sp>
        <p:nvSpPr>
          <p:cNvPr id="34" name="テキスト ボックス 79">
            <a:extLst>
              <a:ext uri="{FF2B5EF4-FFF2-40B4-BE49-F238E27FC236}">
                <a16:creationId xmlns:a16="http://schemas.microsoft.com/office/drawing/2014/main" id="{88E6652D-EDFA-4E88-9C06-2F5E5F6D2555}"/>
              </a:ext>
            </a:extLst>
          </p:cNvPr>
          <p:cNvSpPr txBox="1"/>
          <p:nvPr/>
        </p:nvSpPr>
        <p:spPr>
          <a:xfrm>
            <a:off x="1003263" y="8012056"/>
            <a:ext cx="3688241" cy="161738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長男は通学のため別居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5" name="テキスト ボックス 13">
            <a:extLst>
              <a:ext uri="{FF2B5EF4-FFF2-40B4-BE49-F238E27FC236}">
                <a16:creationId xmlns:a16="http://schemas.microsoft.com/office/drawing/2014/main" id="{C5C95A77-DEEA-4E5E-AC60-1D031D70B3E4}"/>
              </a:ext>
            </a:extLst>
          </p:cNvPr>
          <p:cNvSpPr txBox="1"/>
          <p:nvPr/>
        </p:nvSpPr>
        <p:spPr>
          <a:xfrm>
            <a:off x="4134171" y="2954036"/>
            <a:ext cx="2230437" cy="35020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t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〒〇〇〇 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〇〇〇〇　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TEL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：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東京都港区南青山〇 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 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- 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〇</a:t>
            </a: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1D45781F-C27F-4C98-97E3-020AE1E16409}"/>
              </a:ext>
            </a:extLst>
          </p:cNvPr>
          <p:cNvSpPr txBox="1"/>
          <p:nvPr/>
        </p:nvSpPr>
        <p:spPr>
          <a:xfrm>
            <a:off x="4853870" y="2685893"/>
            <a:ext cx="488829" cy="8676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21E96E13-5B0C-4A9D-8439-B2D0ED7D0FCD}"/>
              </a:ext>
            </a:extLst>
          </p:cNvPr>
          <p:cNvSpPr txBox="1"/>
          <p:nvPr/>
        </p:nvSpPr>
        <p:spPr>
          <a:xfrm>
            <a:off x="4853870" y="2631451"/>
            <a:ext cx="527022" cy="2330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123***</a:t>
            </a:r>
            <a:endParaRPr kumimoji="1" lang="ja-JP" altLang="en-US" sz="750" dirty="0">
              <a:solidFill>
                <a:schemeClr val="tx1">
                  <a:lumMod val="75000"/>
                  <a:lumOff val="25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44" name="テキスト ボックス 78">
            <a:extLst>
              <a:ext uri="{FF2B5EF4-FFF2-40B4-BE49-F238E27FC236}">
                <a16:creationId xmlns:a16="http://schemas.microsoft.com/office/drawing/2014/main" id="{F6E863A2-0969-43DA-BAB5-E99FA93941B3}"/>
              </a:ext>
            </a:extLst>
          </p:cNvPr>
          <p:cNvSpPr txBox="1"/>
          <p:nvPr/>
        </p:nvSpPr>
        <p:spPr>
          <a:xfrm>
            <a:off x="5426004" y="2424355"/>
            <a:ext cx="1175684" cy="445219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日中に連絡のつく</a:t>
            </a:r>
            <a:endParaRPr kumimoji="1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電話番号を記入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78">
            <a:extLst>
              <a:ext uri="{FF2B5EF4-FFF2-40B4-BE49-F238E27FC236}">
                <a16:creationId xmlns:a16="http://schemas.microsoft.com/office/drawing/2014/main" id="{E3CDA401-FA0A-4175-9873-0C3D7FE648BB}"/>
              </a:ext>
            </a:extLst>
          </p:cNvPr>
          <p:cNvSpPr txBox="1"/>
          <p:nvPr/>
        </p:nvSpPr>
        <p:spPr>
          <a:xfrm>
            <a:off x="4716233" y="3236875"/>
            <a:ext cx="1774828" cy="572575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手取りの額ではなく、総支給額（税金等がひかれる前の額）を記入</a:t>
            </a:r>
          </a:p>
        </p:txBody>
      </p:sp>
      <p:sp>
        <p:nvSpPr>
          <p:cNvPr id="46" name="テキスト ボックス 78">
            <a:extLst>
              <a:ext uri="{FF2B5EF4-FFF2-40B4-BE49-F238E27FC236}">
                <a16:creationId xmlns:a16="http://schemas.microsoft.com/office/drawing/2014/main" id="{5EA4F538-EFF8-4172-A054-F489964D27D5}"/>
              </a:ext>
            </a:extLst>
          </p:cNvPr>
          <p:cNvSpPr txBox="1"/>
          <p:nvPr/>
        </p:nvSpPr>
        <p:spPr>
          <a:xfrm>
            <a:off x="2351466" y="3236413"/>
            <a:ext cx="2274976" cy="591539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職業・学校・学年</a:t>
            </a:r>
            <a:r>
              <a:rPr kumimoji="1" lang="en-US" altLang="ja-JP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の記入例</a:t>
            </a:r>
            <a:endParaRPr kumimoji="1" lang="en-US" altLang="ja-JP" sz="1000" b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高校〇年・大学〇年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b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会社員・アルバイト・パート・自営業・無職</a:t>
            </a:r>
          </a:p>
        </p:txBody>
      </p:sp>
      <p:sp>
        <p:nvSpPr>
          <p:cNvPr id="47" name="テキスト ボックス 78">
            <a:extLst>
              <a:ext uri="{FF2B5EF4-FFF2-40B4-BE49-F238E27FC236}">
                <a16:creationId xmlns:a16="http://schemas.microsoft.com/office/drawing/2014/main" id="{B72EE1B9-0501-4370-864A-AD7F6AC7A3F9}"/>
              </a:ext>
            </a:extLst>
          </p:cNvPr>
          <p:cNvSpPr txBox="1"/>
          <p:nvPr/>
        </p:nvSpPr>
        <p:spPr>
          <a:xfrm>
            <a:off x="5334000" y="4374138"/>
            <a:ext cx="1175684" cy="617552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収入なしの場合は</a:t>
            </a:r>
            <a:endParaRPr kumimoji="1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円」または「なし」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と記入</a:t>
            </a:r>
          </a:p>
        </p:txBody>
      </p:sp>
      <p:sp>
        <p:nvSpPr>
          <p:cNvPr id="62" name="テキスト ボックス 48">
            <a:extLst>
              <a:ext uri="{FF2B5EF4-FFF2-40B4-BE49-F238E27FC236}">
                <a16:creationId xmlns:a16="http://schemas.microsoft.com/office/drawing/2014/main" id="{C28F781F-0C10-4DF7-9907-D302B3C43998}"/>
              </a:ext>
            </a:extLst>
          </p:cNvPr>
          <p:cNvSpPr txBox="1"/>
          <p:nvPr/>
        </p:nvSpPr>
        <p:spPr>
          <a:xfrm>
            <a:off x="3649448" y="4203861"/>
            <a:ext cx="201100" cy="123111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妻</a:t>
            </a:r>
          </a:p>
        </p:txBody>
      </p:sp>
      <p:sp>
        <p:nvSpPr>
          <p:cNvPr id="63" name="テキスト ボックス 48">
            <a:extLst>
              <a:ext uri="{FF2B5EF4-FFF2-40B4-BE49-F238E27FC236}">
                <a16:creationId xmlns:a16="http://schemas.microsoft.com/office/drawing/2014/main" id="{E25BF67B-9F38-4556-BE26-C0A6E00352B0}"/>
              </a:ext>
            </a:extLst>
          </p:cNvPr>
          <p:cNvSpPr txBox="1"/>
          <p:nvPr/>
        </p:nvSpPr>
        <p:spPr>
          <a:xfrm>
            <a:off x="3649448" y="5171633"/>
            <a:ext cx="211876" cy="134331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500" b="0" dirty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4" name="テキスト ボックス 48">
            <a:extLst>
              <a:ext uri="{FF2B5EF4-FFF2-40B4-BE49-F238E27FC236}">
                <a16:creationId xmlns:a16="http://schemas.microsoft.com/office/drawing/2014/main" id="{FEECA8B3-5AD1-4528-9B0C-3AEB04AE347F}"/>
              </a:ext>
            </a:extLst>
          </p:cNvPr>
          <p:cNvSpPr txBox="1"/>
          <p:nvPr/>
        </p:nvSpPr>
        <p:spPr>
          <a:xfrm>
            <a:off x="3590732" y="5181399"/>
            <a:ext cx="344111" cy="11321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7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長男</a:t>
            </a: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ADE600FE-8C8F-48AB-B9B5-7CF3FF44A1F2}"/>
              </a:ext>
            </a:extLst>
          </p:cNvPr>
          <p:cNvCxnSpPr>
            <a:cxnSpLocks/>
          </p:cNvCxnSpPr>
          <p:nvPr/>
        </p:nvCxnSpPr>
        <p:spPr>
          <a:xfrm flipH="1">
            <a:off x="5529737" y="4978376"/>
            <a:ext cx="111695" cy="2481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E701C054-E12E-4246-86DB-E162D7ACAAA0}"/>
              </a:ext>
            </a:extLst>
          </p:cNvPr>
          <p:cNvCxnSpPr>
            <a:cxnSpLocks/>
          </p:cNvCxnSpPr>
          <p:nvPr/>
        </p:nvCxnSpPr>
        <p:spPr>
          <a:xfrm flipH="1">
            <a:off x="5530912" y="3801305"/>
            <a:ext cx="132954" cy="3560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C862B528-59C7-4489-938D-975253802CBD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273890" y="3797238"/>
            <a:ext cx="294276" cy="4043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8">
            <a:extLst>
              <a:ext uri="{FF2B5EF4-FFF2-40B4-BE49-F238E27FC236}">
                <a16:creationId xmlns:a16="http://schemas.microsoft.com/office/drawing/2014/main" id="{F520D97D-055D-4790-AFAB-EA13F08D7746}"/>
              </a:ext>
            </a:extLst>
          </p:cNvPr>
          <p:cNvSpPr txBox="1"/>
          <p:nvPr/>
        </p:nvSpPr>
        <p:spPr>
          <a:xfrm>
            <a:off x="1632928" y="7357926"/>
            <a:ext cx="2786671" cy="269828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同居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別居へ変更があった場合は理由を記入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D59F2ED9-F857-4DAD-998E-0B555532ADD2}"/>
              </a:ext>
            </a:extLst>
          </p:cNvPr>
          <p:cNvCxnSpPr>
            <a:cxnSpLocks/>
          </p:cNvCxnSpPr>
          <p:nvPr/>
        </p:nvCxnSpPr>
        <p:spPr>
          <a:xfrm flipH="1">
            <a:off x="2492495" y="7616316"/>
            <a:ext cx="183909" cy="3814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ADA45A8-A110-42FA-9AF9-21E7BA54BE91}"/>
              </a:ext>
            </a:extLst>
          </p:cNvPr>
          <p:cNvSpPr/>
          <p:nvPr/>
        </p:nvSpPr>
        <p:spPr>
          <a:xfrm>
            <a:off x="130441" y="7943817"/>
            <a:ext cx="6664059" cy="82558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AE4B0F7-3EC5-42B0-BFBA-2BD43207A56E}"/>
              </a:ext>
            </a:extLst>
          </p:cNvPr>
          <p:cNvSpPr txBox="1"/>
          <p:nvPr/>
        </p:nvSpPr>
        <p:spPr>
          <a:xfrm>
            <a:off x="64165" y="2255917"/>
            <a:ext cx="353943" cy="63686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印字されている内容を修正するときは、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訂正 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の欄に正しい内容を記載してください。</a:t>
            </a:r>
            <a:endParaRPr kumimoji="1"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9E3FDBE8-0BD4-4555-854F-845F5DE13222}"/>
              </a:ext>
            </a:extLst>
          </p:cNvPr>
          <p:cNvSpPr/>
          <p:nvPr/>
        </p:nvSpPr>
        <p:spPr>
          <a:xfrm>
            <a:off x="114856" y="4761598"/>
            <a:ext cx="252560" cy="36216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3CC207A-7124-46F8-8802-9476ED2505EB}"/>
              </a:ext>
            </a:extLst>
          </p:cNvPr>
          <p:cNvSpPr txBox="1"/>
          <p:nvPr/>
        </p:nvSpPr>
        <p:spPr>
          <a:xfrm>
            <a:off x="6572532" y="7736226"/>
            <a:ext cx="214532" cy="42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30269A2F-7D3B-4D94-9447-29453871F188}"/>
              </a:ext>
            </a:extLst>
          </p:cNvPr>
          <p:cNvSpPr txBox="1">
            <a:spLocks/>
          </p:cNvSpPr>
          <p:nvPr/>
        </p:nvSpPr>
        <p:spPr>
          <a:xfrm>
            <a:off x="96680" y="0"/>
            <a:ext cx="2111503" cy="3199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【1】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6ADAE7DB-D8D5-F46B-1C63-92C30B28C568}"/>
              </a:ext>
            </a:extLst>
          </p:cNvPr>
          <p:cNvSpPr/>
          <p:nvPr/>
        </p:nvSpPr>
        <p:spPr>
          <a:xfrm>
            <a:off x="4962714" y="5314589"/>
            <a:ext cx="174625" cy="1734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63A3A4-4AE1-F207-6982-46CD336B1029}"/>
              </a:ext>
            </a:extLst>
          </p:cNvPr>
          <p:cNvSpPr/>
          <p:nvPr/>
        </p:nvSpPr>
        <p:spPr>
          <a:xfrm>
            <a:off x="2784214" y="5132839"/>
            <a:ext cx="111590" cy="172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48">
            <a:extLst>
              <a:ext uri="{FF2B5EF4-FFF2-40B4-BE49-F238E27FC236}">
                <a16:creationId xmlns:a16="http://schemas.microsoft.com/office/drawing/2014/main" id="{14E66C44-4619-4E6B-4369-92D78BE1B4EC}"/>
              </a:ext>
            </a:extLst>
          </p:cNvPr>
          <p:cNvSpPr txBox="1"/>
          <p:nvPr/>
        </p:nvSpPr>
        <p:spPr>
          <a:xfrm>
            <a:off x="2787398" y="5151682"/>
            <a:ext cx="127661" cy="1154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72000" tIns="0" bIns="0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75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男</a:t>
            </a:r>
          </a:p>
        </p:txBody>
      </p:sp>
      <p:sp>
        <p:nvSpPr>
          <p:cNvPr id="5" name="テキスト ボックス 20">
            <a:extLst>
              <a:ext uri="{FF2B5EF4-FFF2-40B4-BE49-F238E27FC236}">
                <a16:creationId xmlns:a16="http://schemas.microsoft.com/office/drawing/2014/main" id="{94C8DE0A-EDEA-9010-F4F6-C25379AD5249}"/>
              </a:ext>
            </a:extLst>
          </p:cNvPr>
          <p:cNvSpPr txBox="1"/>
          <p:nvPr/>
        </p:nvSpPr>
        <p:spPr>
          <a:xfrm>
            <a:off x="5430480" y="2949266"/>
            <a:ext cx="1066962" cy="12804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75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090-XXXX-XXXX</a:t>
            </a:r>
            <a:endParaRPr kumimoji="1" lang="ja-JP" altLang="en-US" sz="750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D0414321-4DDD-4A65-A13E-3EE3F270718F}"/>
              </a:ext>
            </a:extLst>
          </p:cNvPr>
          <p:cNvCxnSpPr>
            <a:cxnSpLocks/>
          </p:cNvCxnSpPr>
          <p:nvPr/>
        </p:nvCxnSpPr>
        <p:spPr>
          <a:xfrm flipH="1">
            <a:off x="6442032" y="2849457"/>
            <a:ext cx="67652" cy="1526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2656BE02-7300-4A24-8F61-148FC0C30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63" y="8201789"/>
            <a:ext cx="4546911" cy="923715"/>
          </a:xfrm>
          <a:prstGeom prst="rect">
            <a:avLst/>
          </a:prstGeom>
        </p:spPr>
      </p:pic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45A32178-EE98-4B44-9A8D-706057BE1D13}"/>
              </a:ext>
            </a:extLst>
          </p:cNvPr>
          <p:cNvCxnSpPr>
            <a:cxnSpLocks/>
          </p:cNvCxnSpPr>
          <p:nvPr/>
        </p:nvCxnSpPr>
        <p:spPr>
          <a:xfrm>
            <a:off x="229413" y="8622651"/>
            <a:ext cx="0" cy="42590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E796422-A881-423A-B5F7-4E03BEEBE433}"/>
              </a:ext>
            </a:extLst>
          </p:cNvPr>
          <p:cNvCxnSpPr>
            <a:cxnSpLocks/>
          </p:cNvCxnSpPr>
          <p:nvPr/>
        </p:nvCxnSpPr>
        <p:spPr>
          <a:xfrm>
            <a:off x="231317" y="9048553"/>
            <a:ext cx="6073804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E7C5B2DE-A5A8-4A63-9FB9-16BF051F47CE}"/>
              </a:ext>
            </a:extLst>
          </p:cNvPr>
          <p:cNvCxnSpPr>
            <a:cxnSpLocks/>
          </p:cNvCxnSpPr>
          <p:nvPr/>
        </p:nvCxnSpPr>
        <p:spPr>
          <a:xfrm>
            <a:off x="6778324" y="7723293"/>
            <a:ext cx="0" cy="129809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図 53">
            <a:extLst>
              <a:ext uri="{FF2B5EF4-FFF2-40B4-BE49-F238E27FC236}">
                <a16:creationId xmlns:a16="http://schemas.microsoft.com/office/drawing/2014/main" id="{4C968A1F-B728-4BAD-ACBD-BEB8CAF44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0201" y="8757043"/>
            <a:ext cx="2454375" cy="374141"/>
          </a:xfrm>
          <a:prstGeom prst="rect">
            <a:avLst/>
          </a:prstGeom>
        </p:spPr>
      </p:pic>
      <p:sp>
        <p:nvSpPr>
          <p:cNvPr id="68" name="テキスト ボックス 78">
            <a:extLst>
              <a:ext uri="{FF2B5EF4-FFF2-40B4-BE49-F238E27FC236}">
                <a16:creationId xmlns:a16="http://schemas.microsoft.com/office/drawing/2014/main" id="{2851C666-5BE0-428E-BE75-75DA391F7535}"/>
              </a:ext>
            </a:extLst>
          </p:cNvPr>
          <p:cNvSpPr txBox="1"/>
          <p:nvPr/>
        </p:nvSpPr>
        <p:spPr>
          <a:xfrm>
            <a:off x="3893127" y="8139330"/>
            <a:ext cx="2786671" cy="269828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欄外にメールアドレスをご記入ください。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8800D3FE-F221-4DA8-AFFE-64273A342107}"/>
              </a:ext>
            </a:extLst>
          </p:cNvPr>
          <p:cNvCxnSpPr>
            <a:cxnSpLocks/>
          </p:cNvCxnSpPr>
          <p:nvPr/>
        </p:nvCxnSpPr>
        <p:spPr>
          <a:xfrm flipH="1">
            <a:off x="2842054" y="8404344"/>
            <a:ext cx="2069282" cy="5603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48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455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HGP明朝B</vt:lpstr>
      <vt:lpstr>HGP明朝E</vt:lpstr>
      <vt:lpstr>HGS明朝B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別紙①記入例</dc:title>
  <dc:creator>kenpo</dc:creator>
  <cp:lastModifiedBy>平松 加奈子</cp:lastModifiedBy>
  <cp:revision>23</cp:revision>
  <cp:lastPrinted>2024-07-17T07:47:25Z</cp:lastPrinted>
  <dcterms:created xsi:type="dcterms:W3CDTF">2024-06-27T08:10:56Z</dcterms:created>
  <dcterms:modified xsi:type="dcterms:W3CDTF">2025-08-26T02:34:35Z</dcterms:modified>
</cp:coreProperties>
</file>